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0" r:id="rId2"/>
    <p:sldId id="332" r:id="rId3"/>
    <p:sldId id="452" r:id="rId4"/>
    <p:sldId id="453" r:id="rId5"/>
    <p:sldId id="454" r:id="rId6"/>
    <p:sldId id="493" r:id="rId7"/>
    <p:sldId id="494" r:id="rId8"/>
    <p:sldId id="464" r:id="rId9"/>
    <p:sldId id="462" r:id="rId10"/>
    <p:sldId id="458" r:id="rId11"/>
    <p:sldId id="459" r:id="rId12"/>
    <p:sldId id="465" r:id="rId13"/>
    <p:sldId id="466" r:id="rId14"/>
    <p:sldId id="467" r:id="rId15"/>
    <p:sldId id="468" r:id="rId16"/>
    <p:sldId id="469" r:id="rId17"/>
    <p:sldId id="470" r:id="rId18"/>
    <p:sldId id="471" r:id="rId19"/>
    <p:sldId id="460" r:id="rId20"/>
    <p:sldId id="461" r:id="rId21"/>
    <p:sldId id="495" r:id="rId22"/>
    <p:sldId id="499" r:id="rId23"/>
    <p:sldId id="496" r:id="rId24"/>
    <p:sldId id="472" r:id="rId25"/>
    <p:sldId id="473" r:id="rId26"/>
    <p:sldId id="474" r:id="rId27"/>
    <p:sldId id="475" r:id="rId28"/>
    <p:sldId id="497" r:id="rId29"/>
    <p:sldId id="476" r:id="rId30"/>
    <p:sldId id="477" r:id="rId31"/>
    <p:sldId id="478" r:id="rId32"/>
    <p:sldId id="481" r:id="rId33"/>
    <p:sldId id="480" r:id="rId34"/>
    <p:sldId id="479" r:id="rId35"/>
    <p:sldId id="482" r:id="rId36"/>
    <p:sldId id="498" r:id="rId37"/>
    <p:sldId id="484" r:id="rId38"/>
    <p:sldId id="485" r:id="rId39"/>
    <p:sldId id="500" r:id="rId40"/>
    <p:sldId id="487" r:id="rId41"/>
    <p:sldId id="488" r:id="rId42"/>
    <p:sldId id="501" r:id="rId43"/>
    <p:sldId id="489" r:id="rId44"/>
    <p:sldId id="490" r:id="rId45"/>
    <p:sldId id="49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CAC"/>
    <a:srgbClr val="21345C"/>
    <a:srgbClr val="2A345C"/>
    <a:srgbClr val="1C2244"/>
    <a:srgbClr val="F1ECE6"/>
    <a:srgbClr val="0F1225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3" autoAdjust="0"/>
    <p:restoredTop sz="96033" autoAdjust="0"/>
  </p:normalViewPr>
  <p:slideViewPr>
    <p:cSldViewPr snapToGrid="0">
      <p:cViewPr varScale="1">
        <p:scale>
          <a:sx n="71" d="100"/>
          <a:sy n="71" d="100"/>
        </p:scale>
        <p:origin x="9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BCC73-FC94-4971-B9CE-36DA79425E7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CC58-0750-4B75-BBC9-9F0BBF798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6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2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31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1D96CB-D837-42E6-B753-A362CB784AC7}"/>
              </a:ext>
            </a:extLst>
          </p:cNvPr>
          <p:cNvSpPr txBox="1"/>
          <p:nvPr/>
        </p:nvSpPr>
        <p:spPr>
          <a:xfrm>
            <a:off x="3464510" y="2703960"/>
            <a:ext cx="52629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리눅스</a:t>
            </a:r>
            <a:r>
              <a:rPr lang="en-US" altLang="ko-KR" sz="5400" dirty="0">
                <a:solidFill>
                  <a:schemeClr val="bg1"/>
                </a:solidFill>
              </a:rPr>
              <a:t>_</a:t>
            </a:r>
            <a:r>
              <a:rPr lang="en-US" altLang="ko-KR" sz="5400" dirty="0" smtClean="0">
                <a:solidFill>
                  <a:schemeClr val="bg1"/>
                </a:solidFill>
              </a:rPr>
              <a:t>09</a:t>
            </a:r>
            <a:r>
              <a:rPr lang="ko-KR" altLang="en-US" sz="5400" dirty="0" smtClean="0">
                <a:solidFill>
                  <a:schemeClr val="bg1"/>
                </a:solidFill>
              </a:rPr>
              <a:t>강</a:t>
            </a:r>
            <a:endParaRPr lang="en-US" altLang="ko-KR" sz="5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sz="5400" dirty="0" smtClean="0">
                <a:solidFill>
                  <a:schemeClr val="bg1"/>
                </a:solidFill>
              </a:rPr>
              <a:t> 시스템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0961E7-5079-4C40-88CA-C2ABE8F1C792}"/>
              </a:ext>
            </a:extLst>
          </p:cNvPr>
          <p:cNvSpPr txBox="1"/>
          <p:nvPr/>
        </p:nvSpPr>
        <p:spPr>
          <a:xfrm>
            <a:off x="5203767" y="4642951"/>
            <a:ext cx="178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Kopo24 </a:t>
            </a:r>
            <a:r>
              <a:rPr lang="ko-KR" altLang="en-US" dirty="0" smtClean="0">
                <a:solidFill>
                  <a:schemeClr val="bg1"/>
                </a:solidFill>
              </a:rPr>
              <a:t>이예진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11678" y="1955317"/>
            <a:ext cx="4075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EC2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검색하여 들어가기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현재 실행 중인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인스턴스가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이므로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시작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4800" y="975125"/>
            <a:ext cx="6937790" cy="5635061"/>
            <a:chOff x="499227" y="917287"/>
            <a:chExt cx="6937790" cy="5635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227" y="917287"/>
              <a:ext cx="6937790" cy="563506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09483" y="5791201"/>
              <a:ext cx="1258639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42712" y="1479964"/>
            <a:ext cx="125863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75056" y="1955317"/>
            <a:ext cx="2238904" cy="284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151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</a:p>
          <a:p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79236" y="2893051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이름 설정하기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1099181"/>
            <a:ext cx="5021373" cy="55685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57863" y="2962076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48532" y="5089409"/>
            <a:ext cx="614722" cy="890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6549" y="5371336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Ubuntu 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7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72" y="1075634"/>
            <a:ext cx="6322619" cy="3586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40" y="1028750"/>
            <a:ext cx="4073449" cy="42963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2672" y="4909626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유형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기본값인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t2.micro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5293" y="2084311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57723" y="415293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0163" y="2633194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72251" y="4544509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85684" y="4958480"/>
            <a:ext cx="1082105" cy="36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2672" y="5572322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새 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생성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18716" y="5530709"/>
            <a:ext cx="4393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이름 설정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프라이빗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키 파일 형식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ppk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생성 클릭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8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68" y="1238106"/>
            <a:ext cx="5967148" cy="51898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5" y="3195839"/>
            <a:ext cx="5185819" cy="1289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4" y="1548863"/>
            <a:ext cx="3458058" cy="12003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6225" y="5023926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새 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다운로드 완료되면 키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페어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선택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84900" y="6304086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 기본 값으로 설정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5405" y="2466402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9105" y="4139784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11678" y="1261897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test1.html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0" y="1899686"/>
            <a:ext cx="5293950" cy="2557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313560"/>
            <a:ext cx="5447456" cy="45022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1530" y="4772466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스토리지 구성 기본 값으로 설정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31779" y="5281095"/>
            <a:ext cx="1117801" cy="281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84900" y="5747826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시작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7108" y="4020928"/>
            <a:ext cx="55687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생성 성공되어 새로운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 생성된 것 확인할 수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있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19" y="1209675"/>
            <a:ext cx="5508782" cy="53390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9" y="1209675"/>
            <a:ext cx="5282742" cy="1645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3220569"/>
            <a:ext cx="8778240" cy="4168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4406" y="1351727"/>
            <a:ext cx="2619353" cy="454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54187" y="2506197"/>
            <a:ext cx="2444094" cy="237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16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_putty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사용하여 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인스턴스에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84899" y="2045668"/>
            <a:ext cx="53394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putty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실행 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주소와 이름 설정 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Save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저장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IP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주소는 </a:t>
            </a: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aws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인스턴스의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퍼블릭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IPv4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넣기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7" y="1209675"/>
            <a:ext cx="4420217" cy="50870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44104" y="298384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44104" y="4051356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03018" y="1180816"/>
            <a:ext cx="1451154" cy="560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14217" y="4579336"/>
            <a:ext cx="560703" cy="18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3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01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_putty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사용하여 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인스턴스에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연결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55" y="1261897"/>
            <a:ext cx="4258269" cy="4143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8" y="2132498"/>
            <a:ext cx="5877745" cy="35152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43315" y="3672114"/>
            <a:ext cx="478972" cy="157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2220" y="5376822"/>
            <a:ext cx="772410" cy="241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384903" y="5290005"/>
            <a:ext cx="22410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다운받은 키 열기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85192" y="5860953"/>
            <a:ext cx="3123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SSH &gt;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Auth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&gt; Credentials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85248" y="2758245"/>
            <a:ext cx="224104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브라우저 클릭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88425" y="3127064"/>
            <a:ext cx="734546" cy="269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16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_putty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사용하여 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인스턴스에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75" y="1452528"/>
            <a:ext cx="4220164" cy="40963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58" y="1443278"/>
            <a:ext cx="4277322" cy="42868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85828" y="4005943"/>
            <a:ext cx="624115" cy="290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107714" y="5390676"/>
            <a:ext cx="732972" cy="187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62684" y="2516848"/>
            <a:ext cx="1182915" cy="15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062684" y="3526841"/>
            <a:ext cx="1182915" cy="196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91626" y="2334039"/>
            <a:ext cx="1182915" cy="15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27575" y="5779086"/>
            <a:ext cx="3837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Correction &gt; Data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입력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45968" y="3899795"/>
            <a:ext cx="322323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84258" y="5818995"/>
            <a:ext cx="20290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6. Session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58349" y="1947645"/>
            <a:ext cx="760051" cy="15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826182" y="2572046"/>
            <a:ext cx="202900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입력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45412" y="3349811"/>
            <a:ext cx="202900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107714" y="5680835"/>
            <a:ext cx="20290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open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16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_putty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사용하여 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aws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인스턴스에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84249" y="1712743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10. Open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후 완료된 창 확인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10" y="1469646"/>
            <a:ext cx="628737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용어 정리 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필기 정리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13" y="1029425"/>
            <a:ext cx="4381289" cy="5657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88" y="1029425"/>
            <a:ext cx="438128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97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인스턴스를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이미지로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92081" y="1437351"/>
            <a:ext cx="407552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선택 후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우클릭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및 템플릿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생성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75" y="1208992"/>
            <a:ext cx="5591955" cy="51537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42307" y="542587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87287" y="542587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97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인스턴스를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이미지로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3849" y="1850347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이름 설정 후 이미지 생성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3" y="1437351"/>
            <a:ext cx="6547325" cy="429042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1855" y="1850347"/>
            <a:ext cx="1451154" cy="17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75691" y="5489866"/>
            <a:ext cx="535075" cy="237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97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인스턴스를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이미지로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59" y="1563022"/>
            <a:ext cx="1229681" cy="2268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295" y="3880150"/>
            <a:ext cx="5561500" cy="14476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32203" y="3415352"/>
            <a:ext cx="392137" cy="182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24871" y="4757978"/>
            <a:ext cx="2676218" cy="19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85795" y="2348922"/>
            <a:ext cx="407552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AMI 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생성된 것 확인 할 수 있음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6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238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탄력적 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IP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주소 할당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3023" y="4668790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 및 보안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97" y="2360539"/>
            <a:ext cx="1705213" cy="1819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30" y="2360539"/>
            <a:ext cx="4997276" cy="19312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71307" y="3036204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5303" y="2782115"/>
            <a:ext cx="1192237" cy="254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5963" y="4713361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할당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8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238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탄력적 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IP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주소 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10878" y="6155919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기본 값으로 주소 설정 후 할당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11" y="1315368"/>
            <a:ext cx="4716934" cy="4705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701593"/>
            <a:ext cx="6016663" cy="8130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72647" y="5672725"/>
            <a:ext cx="445173" cy="22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7631" y="3176921"/>
            <a:ext cx="1533189" cy="221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66798" y="3855601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할당된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확인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수정 가능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65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탄력적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IP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주소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연결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0" y="1892118"/>
            <a:ext cx="5523859" cy="24805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59" y="1263015"/>
            <a:ext cx="5963129" cy="46545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72887" y="276649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4447" y="4688556"/>
            <a:ext cx="44495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 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선택 후 작업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연결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25982" y="6186805"/>
            <a:ext cx="50677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주소를 연결할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선택 후 연결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05772" y="381805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376660" y="5615940"/>
            <a:ext cx="542696" cy="221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65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탄력적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IP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주소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71" y="2004982"/>
            <a:ext cx="3448531" cy="733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02" y="2035462"/>
            <a:ext cx="5849166" cy="7240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77982" y="3336925"/>
            <a:ext cx="63327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인결된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인스턴스의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할당된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주소가 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바뀌었는지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07696" y="2502672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63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탄력적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IP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주소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연결해제 및 릴리스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0055" y="5653898"/>
            <a:ext cx="442389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연결해제 선택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주소와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사이의 연결을 해제함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인스턴스와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연결할 수 있음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5" y="1452528"/>
            <a:ext cx="4994673" cy="40865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26" y="1466576"/>
            <a:ext cx="2212206" cy="1424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726" y="3081974"/>
            <a:ext cx="5748864" cy="19294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49519" y="5011426"/>
            <a:ext cx="907384" cy="268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94252" y="1990164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05175" y="5653898"/>
            <a:ext cx="45219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릴리스 선택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탄력적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주소를 해제하는 것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해당 주소 삭제됨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19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인바운드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2493" y="2228215"/>
            <a:ext cx="53979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인바운드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네트워크에 들어오는 정보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클라이언트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-&gt;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아웃바운드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네트워크에서 나가는 정보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-&gt;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클라이언트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컴퓨터나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네트워크에서 나가는 데이터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클라이언트의 요청을 처리하고 메시지가 서버에서 클라이언트로 향하는 것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43086" y="3974584"/>
            <a:ext cx="57422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우리가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80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번 포트에 들어가기 위해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인바운드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설정</a:t>
            </a:r>
            <a:endParaRPr lang="en-US" altLang="ko-KR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2493" y="2217653"/>
            <a:ext cx="5397903" cy="13849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07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인바운드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71698" y="1563022"/>
            <a:ext cx="40755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sudo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apt install apache2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putty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apache2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23" y="1563022"/>
            <a:ext cx="7048343" cy="34727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59426" y="1563022"/>
            <a:ext cx="2291693" cy="250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50186" y="5376235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virtual box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머신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복제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46" y="1832046"/>
            <a:ext cx="4211459" cy="31188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970"/>
          <a:stretch/>
        </p:blipFill>
        <p:spPr>
          <a:xfrm>
            <a:off x="5950390" y="1658312"/>
            <a:ext cx="5620534" cy="34662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43306" y="2130586"/>
            <a:ext cx="591251" cy="268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38931" y="3168499"/>
            <a:ext cx="591251" cy="226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47912" y="2573157"/>
            <a:ext cx="2605107" cy="595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849439" y="4770824"/>
            <a:ext cx="872944" cy="18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82465" y="5465760"/>
            <a:ext cx="376105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이름과 경로 설정 후 다음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4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인바운드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3" y="1263722"/>
            <a:ext cx="8621328" cy="29245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05010" y="3311081"/>
            <a:ext cx="2771904" cy="361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34781" y="1788907"/>
            <a:ext cx="747162" cy="431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38" y="1675271"/>
            <a:ext cx="1790950" cy="19338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36753" y="4393177"/>
            <a:ext cx="44579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aws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접속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보안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보안 그룹 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92953" y="4393177"/>
            <a:ext cx="26577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인바운드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규칙 편집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70237" y="2326546"/>
            <a:ext cx="1489259" cy="298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인바운드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17287"/>
            <a:ext cx="5791753" cy="57012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88" y="5213604"/>
            <a:ext cx="5455370" cy="8405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43363" y="243932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43363" y="4151171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43363" y="4628036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0410" y="4628036"/>
            <a:ext cx="1451154" cy="2358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0410" y="2439326"/>
            <a:ext cx="1451154" cy="2358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92528" y="2370301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개인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생성하면 외부 접근 불가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92528" y="4183720"/>
            <a:ext cx="49670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외부에서 접근 가능하도록 소스유형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Anywhere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유형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HTTP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 시 포트 범위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80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으로 자동 입력됨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22783" y="6307232"/>
            <a:ext cx="724677" cy="273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92528" y="6158389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규칙 저장 시 위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안내창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뜨는지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인바운드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84" y="1029246"/>
            <a:ext cx="7591453" cy="8329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4" y="2770124"/>
            <a:ext cx="7374703" cy="37874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29" y="2084616"/>
            <a:ext cx="1476581" cy="6096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474397" y="1049795"/>
            <a:ext cx="351186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netstat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–ant | </a:t>
            </a: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grep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80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우분투에서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80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번 포트를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사용 중인 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TCP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연결 찾기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74396" y="2770124"/>
            <a:ext cx="3511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웹에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입력하여 연결되는 화면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48986" y="1029247"/>
            <a:ext cx="2215493" cy="22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85" y="2429947"/>
            <a:ext cx="1006816" cy="264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345" y="1430845"/>
            <a:ext cx="1006816" cy="264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21072" y="2761671"/>
            <a:ext cx="1006816" cy="264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070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종료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41634" y="4603369"/>
            <a:ext cx="40755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종료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종료 클릭 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삭제됨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00" y="1283251"/>
            <a:ext cx="5772956" cy="3086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2" y="1491769"/>
            <a:ext cx="3610479" cy="21720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32416" y="338939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9862" y="4387065"/>
            <a:ext cx="6096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중지 =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전원 끄기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종료 = 컨테이너 사라짐. 접속 다시 못함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332416" y="2204745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51476" y="3930415"/>
            <a:ext cx="746064" cy="268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7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컨테이너 실행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39730" y="1147524"/>
            <a:ext cx="40755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run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ubuntu:22.04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ubuntu:22.04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이미지를 찾고 설치된 컨테이너가 실행됨 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이미지가 없으면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hub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다운로드 되고 실행됨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" y="927764"/>
            <a:ext cx="6239746" cy="981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860" b="16934"/>
          <a:stretch/>
        </p:blipFill>
        <p:spPr>
          <a:xfrm>
            <a:off x="608520" y="4613835"/>
            <a:ext cx="7933500" cy="2152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7800"/>
          <a:stretch/>
        </p:blipFill>
        <p:spPr>
          <a:xfrm>
            <a:off x="608520" y="2029946"/>
            <a:ext cx="5327824" cy="24917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67138" y="927764"/>
            <a:ext cx="1804013" cy="173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79993" y="6426592"/>
            <a:ext cx="790554" cy="17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49113" y="3896752"/>
            <a:ext cx="2243667" cy="271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7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1565"/>
          <a:stretch/>
        </p:blipFill>
        <p:spPr>
          <a:xfrm>
            <a:off x="538606" y="1131452"/>
            <a:ext cx="7587960" cy="348899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7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컨테이너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실행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606" y="4776738"/>
            <a:ext cx="71450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run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이미지에서 새로운 컨테이너 시작하는 명령어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--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rm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컨테이너가 종료되면 자동으로 컨테이너와 파일 시스템 제거하는 옵션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-it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 가상 터미널을 할당하도록 지시하는 옵션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우분투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이미지로 새로운 컨테이너 만들고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exit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하면 자동 제거되도록 함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12928" y="1131453"/>
            <a:ext cx="3913637" cy="23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24630" y="3553699"/>
            <a:ext cx="1451333" cy="185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4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4266"/>
          <a:stretch/>
        </p:blipFill>
        <p:spPr>
          <a:xfrm>
            <a:off x="538606" y="1776429"/>
            <a:ext cx="5248045" cy="284402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77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컨테이너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실행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606" y="5377940"/>
            <a:ext cx="89675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exit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 입력 시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현재 실행중인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쉘과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컨테이너가 종료됨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앞에서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--</a:t>
            </a: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rm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명령어로 컨테이너에서 삭제됨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51189" y="4304101"/>
            <a:ext cx="1022132" cy="31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6" y="1038353"/>
            <a:ext cx="1924319" cy="4191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57" y="1776429"/>
            <a:ext cx="5221377" cy="30473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78531" y="4372341"/>
            <a:ext cx="1022132" cy="3163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76856" y="1094352"/>
            <a:ext cx="456912" cy="266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214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2181" y="1190970"/>
            <a:ext cx="40755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파란색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예약어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ubuntu:22.04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우분투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이미지에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jdk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레이어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루트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아래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하나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만들기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이미지의 기본 작업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디렉토리를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/app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으로 설정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호스트의 현재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hello.java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파일을찾아서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복사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 내부의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/app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9. hello2.java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10. test1.txt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“hello world”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문자열 입력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실행시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 실행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파일의 끝 추격하며 컨테이너 종료되지 않도록 유지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단순 실행 중인 상태 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 총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 생김 </a:t>
            </a:r>
            <a:endParaRPr lang="en-US" altLang="ko-KR" sz="14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hello.java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hello2.java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test1.txt</a:t>
            </a: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2" y="1307937"/>
            <a:ext cx="3477110" cy="3696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02" y="1817374"/>
            <a:ext cx="3734321" cy="23434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5330" y="5321919"/>
            <a:ext cx="294033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Dockerfile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을 생성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 생성하기 위한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스크립트 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5330" y="1625703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41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38985" y="1469646"/>
            <a:ext cx="40755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build -t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/dockerfile-test:v1 . 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‘-t’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옵션은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빌드한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이미지에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kopo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/dockerfile-test:v1’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태그 부여함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‘.’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있는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도커파일을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빌드함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도커파일을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찾아서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kopo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/dockerfile-test:v1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이름으로 이미지를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빌드하라는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2" y="1469646"/>
            <a:ext cx="6554733" cy="19384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88095" y="1445104"/>
            <a:ext cx="3336619" cy="232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1" y="3984623"/>
            <a:ext cx="6480649" cy="128105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8985" y="4255820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빌드한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로컬 </a:t>
            </a:r>
            <a:r>
              <a:rPr lang="ko-KR" altLang="en-US" sz="1400" dirty="0" err="1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머신에</a:t>
            </a:r>
            <a:r>
              <a:rPr lang="ko-KR" altLang="en-US" sz="1400" dirty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저장됨</a:t>
            </a:r>
            <a:endParaRPr lang="en-US" altLang="ko-KR" sz="1400" dirty="0" smtClean="0">
              <a:solidFill>
                <a:srgbClr val="221F1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400" dirty="0" err="1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en-US" altLang="ko-KR" sz="1400" dirty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images </a:t>
            </a:r>
            <a:r>
              <a:rPr lang="ko-KR" altLang="en-US" sz="1400" dirty="0">
                <a:solidFill>
                  <a:srgbClr val="221F1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명령어로 확인 가능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5208" y="4397828"/>
            <a:ext cx="3096986" cy="237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97822" y="3984622"/>
            <a:ext cx="1172939" cy="271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41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0" y="1899686"/>
            <a:ext cx="7887382" cy="8417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064" y="1899686"/>
            <a:ext cx="4405080" cy="3209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8809" y="3429000"/>
            <a:ext cx="861590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run --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rm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-it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/dockerfile-test:v1 /bin/bash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run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이미지 사용하여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 생성하고 실행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--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rm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컨테이너가 종료되면 자동으로 컨테이너와 파일 시스템 제거하는 옵션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-it 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컨테이너와 상호작용 할 수 있도록 해주는 옵션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/bin/bash :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bash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쉘을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실행하여 컨테이너 내부로 진입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/dockerfile-test:v1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이미지를 사용하여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생성하고 컨테이너 내부에서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bash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쉘을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실행하여 상호작용할 수 있는 상태가 됨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종료시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 자동 삭제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9" y="2320577"/>
            <a:ext cx="2940322" cy="21423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89131" y="2263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 총 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 생김 </a:t>
            </a: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hello.java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hello2.java</a:t>
            </a:r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test1.txt</a:t>
            </a:r>
            <a:endParaRPr lang="en-US" altLang="ko-KR" sz="1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2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903"/>
          <a:stretch/>
        </p:blipFill>
        <p:spPr>
          <a:xfrm>
            <a:off x="398015" y="1563022"/>
            <a:ext cx="5677692" cy="35519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098" y="1714211"/>
            <a:ext cx="5906324" cy="34009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8421" y="4648326"/>
            <a:ext cx="719269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46266" y="5370390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완전한 복제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Finish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0483" y="5343551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복제한 머신 클릭하여 실행하기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81248" y="2308248"/>
            <a:ext cx="1735449" cy="523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1029345"/>
            <a:ext cx="3343742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554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ubuntu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와 윈도우 연결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14521" y="1068590"/>
            <a:ext cx="337782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run -d -v C:\Users\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이예진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\Documents\sorkspace1\data:/app/data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/dockerfile-test:v1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-d 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컨테이너가 백그라운드에서 실행되며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를 반환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호스트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머신의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디렉토리를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 내부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디렉토리와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연결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윈도우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디렉토리를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/app/data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디렉토리와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연결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/..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이미지를 사용하여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컨테이너를 생성하고 호스트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머신의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C:..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디렉토리와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 내부의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/app/data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디렉토리를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연결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컨테이너를 백그라운드에서 실행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2" y="1452528"/>
            <a:ext cx="7487695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72" y="2381221"/>
            <a:ext cx="7382905" cy="32770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37111" y="1462087"/>
            <a:ext cx="4656365" cy="24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50716" y="3181040"/>
            <a:ext cx="4656365" cy="24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8485" y="1660551"/>
            <a:ext cx="1627204" cy="132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738" y="2799833"/>
            <a:ext cx="2805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/app/data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경로를 지정해줘서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생성됨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9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ubuntu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윈도우 연결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63955" y="1535177"/>
            <a:ext cx="35020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ps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실행 중인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컨테이너의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목록을 출력하는 명령어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id,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상태 등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1" y="1535177"/>
            <a:ext cx="7763915" cy="27372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39124" y="1535177"/>
            <a:ext cx="924118" cy="18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15426" y="2018061"/>
            <a:ext cx="1723697" cy="2048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39123" y="3084288"/>
            <a:ext cx="2802369" cy="18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199" y="2027126"/>
            <a:ext cx="924118" cy="18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63954" y="2887460"/>
            <a:ext cx="350202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exec -it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81b565133d07(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id)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bin/bash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exec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실행 중인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도커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컨테이너에 접속하는 명령어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-it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 내부 터미널에 접속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컨테이너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(81..)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 접속하여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쉘을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실행할 수 있음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1931" y="3425138"/>
            <a:ext cx="389766" cy="191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3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ubuntu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윈도우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연결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87577" y="3633274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윈도우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data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‘a’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텍스트 파일 생성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49" y="1563022"/>
            <a:ext cx="5776447" cy="14034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77" y="4693177"/>
            <a:ext cx="2692256" cy="10979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750" y="1386247"/>
            <a:ext cx="3361780" cy="22686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5303" y="1706866"/>
            <a:ext cx="3539370" cy="340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30570" y="5378527"/>
            <a:ext cx="1173485" cy="39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87576" y="6227792"/>
            <a:ext cx="53717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Ubuntu data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a.txt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자동으로 생성됨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5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ubuntu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윈도우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연결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5266" y="1384116"/>
            <a:ext cx="44167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Ubuntu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b.txt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생성하기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7" y="1496863"/>
            <a:ext cx="5178509" cy="331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8" y="2123768"/>
            <a:ext cx="2901216" cy="1110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4153"/>
          <a:stretch/>
        </p:blipFill>
        <p:spPr>
          <a:xfrm>
            <a:off x="800782" y="5523295"/>
            <a:ext cx="5314987" cy="828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29974"/>
          <a:stretch/>
        </p:blipFill>
        <p:spPr>
          <a:xfrm>
            <a:off x="800781" y="3737888"/>
            <a:ext cx="3234097" cy="13936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9444" y="1559476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65266" y="3530139"/>
            <a:ext cx="4075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윈도우에서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b.txt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열어서 수정 후 저장하기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8961" y="2879678"/>
            <a:ext cx="1451154" cy="311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68262" y="5843543"/>
            <a:ext cx="1247507" cy="252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0782" y="6099199"/>
            <a:ext cx="1247507" cy="2529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65266" y="5676162"/>
            <a:ext cx="4416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윈도우에서 저장된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b.txt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내용을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출력 할 수 있음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&gt;&gt;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와 윈도우가 연결되어 가능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8267" y="4273447"/>
            <a:ext cx="1247507" cy="2529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27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_YML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파일 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65084" y="2190293"/>
            <a:ext cx="40755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docker-compose.yml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실행하면 컨테이너가 생성되고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"tail -f 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dev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/null"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없이 실행하면 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“tail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-f /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/null”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명령은 컨테이너가 계속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실행되도록 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컨테이너가 종료되지 않도록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컨테이너가 실행되면 다른 명령을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수행가능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9" y="1019312"/>
            <a:ext cx="7621064" cy="3848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424445" y="4979003"/>
            <a:ext cx="2609140" cy="18547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47139" y="5080467"/>
            <a:ext cx="4075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yaml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타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시스템 간에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데이터를 주고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받을때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약속된 포맷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규칙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 정의되어 있는 또 하나의 파일 형식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JSON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보다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가독성이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좋고 주석을 달 수 있음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59541" y="108628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51150" y="1204205"/>
            <a:ext cx="40755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docker-compose.yml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후 저장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92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354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_YML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생성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11678" y="1899686"/>
            <a:ext cx="4075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-compose up –d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위 명령어로 컨테이너 시작하여 실행하기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“-d”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옵션으로 백그라운드에서 실행하도록 지정하여 다른 작업을 할 수 있음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4" y="1261897"/>
            <a:ext cx="6925642" cy="39343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08118" y="126189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4" y="5467019"/>
            <a:ext cx="6425077" cy="7125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33695" y="5502703"/>
            <a:ext cx="2794808" cy="278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11678" y="4180608"/>
            <a:ext cx="40755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-compose exec 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buntu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bash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위 명령어로 컨테이너 안으로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들어감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파일에 정의된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Ubuntu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서비스 컨테이너 안에서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bash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쉘을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실행하고자 할 때 사용하는 명령어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파일 확인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36291" y="5723150"/>
            <a:ext cx="313386" cy="264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87570" y="1406143"/>
            <a:ext cx="407552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루트 계정으로 로그인 후 호스트네임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kopo001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으로 변경하기 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복제된 이미지여서 호스트 네임이 같음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9611" y="982478"/>
            <a:ext cx="6572994" cy="5494008"/>
            <a:chOff x="329611" y="982478"/>
            <a:chExt cx="6572994" cy="54940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943" y="982478"/>
              <a:ext cx="6548662" cy="549400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1" b="18016"/>
            <a:stretch/>
          </p:blipFill>
          <p:spPr>
            <a:xfrm>
              <a:off x="329611" y="6013849"/>
              <a:ext cx="4699590" cy="208532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795533" y="6015226"/>
            <a:ext cx="3155607" cy="207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22626" y="1733059"/>
            <a:ext cx="42036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cd /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netplan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작업 중인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디렉토리를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"/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netplan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ko-KR" altLang="en-US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Netplan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YAML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형식의 구성 파일을 사용하여 네트워크 인터페이스를 구성하고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네트워크 설정을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및 하위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목록 확인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37963" y="5323223"/>
            <a:ext cx="1041937" cy="240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43568"/>
            <a:ext cx="6950106" cy="58342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9610" y="5954751"/>
            <a:ext cx="2893092" cy="468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22626" y="1733059"/>
            <a:ext cx="42036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vi *.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yaml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yaml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파일을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vi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편집기로 열어 아래 화면 나오는지 확인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37963" y="5323223"/>
            <a:ext cx="1041937" cy="240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43568"/>
            <a:ext cx="6950106" cy="58342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9610" y="6385560"/>
            <a:ext cx="2893092" cy="193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95923" y="5312542"/>
            <a:ext cx="42036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고정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dhcp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: false &gt; IP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주소를 동적으로 할당 받지 않음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dhcp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true &gt; IP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주소 동적으로 할당 받음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" y="2105023"/>
            <a:ext cx="4744251" cy="26479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07" y="2228566"/>
            <a:ext cx="4010025" cy="2428875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5840361" y="3443003"/>
            <a:ext cx="6489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(1)_</a:t>
            </a:r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Vm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복제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22627" y="1733059"/>
            <a:ext cx="40755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hostname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바뀐 호스트 이름 확인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hostnamectl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정적 호스트 이름 확인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7. ping 168.126.63.1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핑 보내서 네트워크 연결되는지 확인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1452528"/>
            <a:ext cx="6416181" cy="43396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34557" y="1447099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4557" y="1781767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34556" y="4025590"/>
            <a:ext cx="1645345" cy="222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47113" y="1636398"/>
            <a:ext cx="835638" cy="2409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27567" y="2017604"/>
            <a:ext cx="939018" cy="1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37963" y="5323223"/>
            <a:ext cx="1041937" cy="240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4924</TotalTime>
  <Words>1635</Words>
  <Application>Microsoft Office PowerPoint</Application>
  <PresentationFormat>와이드스크린</PresentationFormat>
  <Paragraphs>267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마루 부리 Beta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이예진</cp:lastModifiedBy>
  <cp:revision>389</cp:revision>
  <dcterms:created xsi:type="dcterms:W3CDTF">2020-11-18T01:48:02Z</dcterms:created>
  <dcterms:modified xsi:type="dcterms:W3CDTF">2023-04-28T01:19:46Z</dcterms:modified>
</cp:coreProperties>
</file>